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9499" r:id="rId5"/>
    <p:sldId id="29498" r:id="rId6"/>
    <p:sldId id="29505" r:id="rId7"/>
    <p:sldId id="2950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xson YAP (MOH)" initials="DY(" lastIdx="18" clrIdx="0">
    <p:extLst>
      <p:ext uri="{19B8F6BF-5375-455C-9EA6-DF929625EA0E}">
        <p15:presenceInfo xmlns:p15="http://schemas.microsoft.com/office/powerpoint/2012/main" userId="S-1-5-21-1216582894-834684500-1334827815-1116898" providerId="AD"/>
      </p:ext>
    </p:extLst>
  </p:cmAuthor>
  <p:cmAuthor id="2" name="Zhi Hui TANG (MOH)" initials="ZHT(" lastIdx="7" clrIdx="1">
    <p:extLst>
      <p:ext uri="{19B8F6BF-5375-455C-9EA6-DF929625EA0E}">
        <p15:presenceInfo xmlns:p15="http://schemas.microsoft.com/office/powerpoint/2012/main" userId="S-1-5-21-1216582894-834684500-1334827815-1193494" providerId="AD"/>
      </p:ext>
    </p:extLst>
  </p:cmAuthor>
  <p:cmAuthor id="3" name="Author" initials="A" lastIdx="36" clrIdx="2"/>
  <p:cmAuthor id="4" name="Kenneth SNG (MTI)" initials="KS(" lastIdx="7" clrIdx="3">
    <p:extLst>
      <p:ext uri="{19B8F6BF-5375-455C-9EA6-DF929625EA0E}">
        <p15:presenceInfo xmlns:p15="http://schemas.microsoft.com/office/powerpoint/2012/main" userId="S-1-5-21-1216582894-834684500-1334827815-1144636" providerId="AD"/>
      </p:ext>
    </p:extLst>
  </p:cmAuthor>
  <p:cmAuthor id="5" name="Marilyn SONG (MOH)" initials="MS(" lastIdx="60" clrIdx="4">
    <p:extLst>
      <p:ext uri="{19B8F6BF-5375-455C-9EA6-DF929625EA0E}">
        <p15:presenceInfo xmlns:p15="http://schemas.microsoft.com/office/powerpoint/2012/main" userId="S::Marilyn_SONG@moh.gov.sg::6f6f9df6-16d1-448d-ae8f-790f3299c532" providerId="AD"/>
      </p:ext>
    </p:extLst>
  </p:cmAuthor>
  <p:cmAuthor id="6" name="Wei Han CHIA (MOH)" initials="WHC(" lastIdx="14" clrIdx="5">
    <p:extLst>
      <p:ext uri="{19B8F6BF-5375-455C-9EA6-DF929625EA0E}">
        <p15:presenceInfo xmlns:p15="http://schemas.microsoft.com/office/powerpoint/2012/main" userId="S-1-5-21-1216582894-834684500-1334827815-1024956" providerId="AD"/>
      </p:ext>
    </p:extLst>
  </p:cmAuthor>
  <p:cmAuthor id="7" name="Wei Yang CHEONG (MOH)" initials="WYC(" lastIdx="22" clrIdx="6">
    <p:extLst>
      <p:ext uri="{19B8F6BF-5375-455C-9EA6-DF929625EA0E}">
        <p15:presenceInfo xmlns:p15="http://schemas.microsoft.com/office/powerpoint/2012/main" userId="S-1-5-21-1216582894-834684500-1334827815-1217535" providerId="AD"/>
      </p:ext>
    </p:extLst>
  </p:cmAuthor>
  <p:cmAuthor id="8" name="Han LING (MOH)" initials="HL(" lastIdx="1" clrIdx="7">
    <p:extLst>
      <p:ext uri="{19B8F6BF-5375-455C-9EA6-DF929625EA0E}">
        <p15:presenceInfo xmlns:p15="http://schemas.microsoft.com/office/powerpoint/2012/main" userId="S-1-5-21-1216582894-834684500-1334827815-1231541" providerId="AD"/>
      </p:ext>
    </p:extLst>
  </p:cmAuthor>
  <p:cmAuthor id="9" name="Jia Min LIM (MOH)" initials="JML" lastIdx="11" clrIdx="8">
    <p:extLst>
      <p:ext uri="{19B8F6BF-5375-455C-9EA6-DF929625EA0E}">
        <p15:presenceInfo xmlns:p15="http://schemas.microsoft.com/office/powerpoint/2012/main" userId="Jia Min LIM (MOH)" providerId="None"/>
      </p:ext>
    </p:extLst>
  </p:cmAuthor>
  <p:cmAuthor id="10" name="Navanetharaja GOPALA KRISHNAN (MOH)" initials="NGK(" lastIdx="31" clrIdx="9">
    <p:extLst>
      <p:ext uri="{19B8F6BF-5375-455C-9EA6-DF929625EA0E}">
        <p15:presenceInfo xmlns:p15="http://schemas.microsoft.com/office/powerpoint/2012/main" userId="Navanetharaja GOPALA KRISHNAN (MOH)" providerId="None"/>
      </p:ext>
    </p:extLst>
  </p:cmAuthor>
  <p:cmAuthor id="11" name="Renfei Liang (MOH)" initials="RF" lastIdx="1" clrIdx="10">
    <p:extLst>
      <p:ext uri="{19B8F6BF-5375-455C-9EA6-DF929625EA0E}">
        <p15:presenceInfo xmlns:p15="http://schemas.microsoft.com/office/powerpoint/2012/main" userId="Renfei Liang (MOH)" providerId="None"/>
      </p:ext>
    </p:extLst>
  </p:cmAuthor>
  <p:cmAuthor id="12" name="Sock Peng TAY (MOH)" initials="SPT(" lastIdx="2" clrIdx="11">
    <p:extLst>
      <p:ext uri="{19B8F6BF-5375-455C-9EA6-DF929625EA0E}">
        <p15:presenceInfo xmlns:p15="http://schemas.microsoft.com/office/powerpoint/2012/main" userId="Sock Peng TAY (MOH)" providerId="None"/>
      </p:ext>
    </p:extLst>
  </p:cmAuthor>
  <p:cmAuthor id="13" name="Raymond CHUA (MOH)" initials="RC(" lastIdx="14" clrIdx="12">
    <p:extLst>
      <p:ext uri="{19B8F6BF-5375-455C-9EA6-DF929625EA0E}">
        <p15:presenceInfo xmlns:p15="http://schemas.microsoft.com/office/powerpoint/2012/main" userId="Raymond CHUA (MOH)" providerId="None"/>
      </p:ext>
    </p:extLst>
  </p:cmAuthor>
  <p:cmAuthor id="14" name="Bee Tin CHEW (MOH)" initials="CBT" lastIdx="5" clrIdx="13">
    <p:extLst>
      <p:ext uri="{19B8F6BF-5375-455C-9EA6-DF929625EA0E}">
        <p15:presenceInfo xmlns:p15="http://schemas.microsoft.com/office/powerpoint/2012/main" userId="Bee Tin CHEW (MOH)" providerId="None"/>
      </p:ext>
    </p:extLst>
  </p:cmAuthor>
  <p:cmAuthor id="15" name="Jiaming LIU (MOH)" initials="JL(" lastIdx="1" clrIdx="14">
    <p:extLst>
      <p:ext uri="{19B8F6BF-5375-455C-9EA6-DF929625EA0E}">
        <p15:presenceInfo xmlns:p15="http://schemas.microsoft.com/office/powerpoint/2012/main" userId="Jiaming LIU (MOH)" providerId="None"/>
      </p:ext>
    </p:extLst>
  </p:cmAuthor>
  <p:cmAuthor id="16" name="LiHui CHIANG (HPB)" initials="LC(" lastIdx="7" clrIdx="15">
    <p:extLst>
      <p:ext uri="{19B8F6BF-5375-455C-9EA6-DF929625EA0E}">
        <p15:presenceInfo xmlns:p15="http://schemas.microsoft.com/office/powerpoint/2012/main" userId="S::CHIANG_LiHui@hpb.gov.sg::1af1e0b9-16fd-48bc-a933-37cf5d2695a9" providerId="AD"/>
      </p:ext>
    </p:extLst>
  </p:cmAuthor>
  <p:cmAuthor id="17" name="Jahara IBRAHIM (MOH)" initials="JI(" lastIdx="3" clrIdx="16">
    <p:extLst>
      <p:ext uri="{19B8F6BF-5375-455C-9EA6-DF929625EA0E}">
        <p15:presenceInfo xmlns:p15="http://schemas.microsoft.com/office/powerpoint/2012/main" userId="S::Jahara_IBRAHIM@moh.gov.sg::85130c11-7822-424e-aa1c-9d7a7c6d0b17" providerId="AD"/>
      </p:ext>
    </p:extLst>
  </p:cmAuthor>
  <p:cmAuthor id="18" name="Siew Ying NGIAM (MOH)" initials="SYN(" lastIdx="1" clrIdx="17">
    <p:extLst>
      <p:ext uri="{19B8F6BF-5375-455C-9EA6-DF929625EA0E}">
        <p15:presenceInfo xmlns:p15="http://schemas.microsoft.com/office/powerpoint/2012/main" userId="S::NGIAM_Siew_Ying@moh.gov.sg::c75bfa0f-176a-44b8-bb61-fbe73bb38f86" providerId="AD"/>
      </p:ext>
    </p:extLst>
  </p:cmAuthor>
  <p:cmAuthor id="19" name="Darren" initials="D" lastIdx="16" clrIdx="18">
    <p:extLst>
      <p:ext uri="{19B8F6BF-5375-455C-9EA6-DF929625EA0E}">
        <p15:presenceInfo xmlns:p15="http://schemas.microsoft.com/office/powerpoint/2012/main" userId="Darren" providerId="None"/>
      </p:ext>
    </p:extLst>
  </p:cmAuthor>
  <p:cmAuthor id="20" name="Christine FOCK (HPB)" initials="CF(" lastIdx="1" clrIdx="19">
    <p:extLst>
      <p:ext uri="{19B8F6BF-5375-455C-9EA6-DF929625EA0E}">
        <p15:presenceInfo xmlns:p15="http://schemas.microsoft.com/office/powerpoint/2012/main" userId="Christine FOCK (HPB)" providerId="None"/>
      </p:ext>
    </p:extLst>
  </p:cmAuthor>
  <p:cmAuthor id="21" name="Shermaine CHAN (HPB)" initials="SC(" lastIdx="31" clrIdx="20">
    <p:extLst>
      <p:ext uri="{19B8F6BF-5375-455C-9EA6-DF929625EA0E}">
        <p15:presenceInfo xmlns:p15="http://schemas.microsoft.com/office/powerpoint/2012/main" userId="S::Shermaine_CHAN@hpb.gov.sg::a112de96-2763-4b77-be58-8b2de361cea7" providerId="AD"/>
      </p:ext>
    </p:extLst>
  </p:cmAuthor>
  <p:cmAuthor id="22" name="Charlie KOH (HPB)" initials="C(" lastIdx="4" clrIdx="21">
    <p:extLst>
      <p:ext uri="{19B8F6BF-5375-455C-9EA6-DF929625EA0E}">
        <p15:presenceInfo xmlns:p15="http://schemas.microsoft.com/office/powerpoint/2012/main" userId="S::charlie_koh@hpb.gov.sg::58538fab-a50e-45f8-a581-deb55b722bcd" providerId="AD"/>
      </p:ext>
    </p:extLst>
  </p:cmAuthor>
  <p:cmAuthor id="23" name="Lysha LIM (HPB)" initials="LL(" lastIdx="85" clrIdx="22">
    <p:extLst>
      <p:ext uri="{19B8F6BF-5375-455C-9EA6-DF929625EA0E}">
        <p15:presenceInfo xmlns:p15="http://schemas.microsoft.com/office/powerpoint/2012/main" userId="S::Lysha_LIM@hpb.gov.sg::4a982b93-997c-4124-a1a1-efb32c907948" providerId="AD"/>
      </p:ext>
    </p:extLst>
  </p:cmAuthor>
  <p:cmAuthor id="24" name="Elianna LEE (HPB)" initials="EL(" lastIdx="19" clrIdx="23">
    <p:extLst>
      <p:ext uri="{19B8F6BF-5375-455C-9EA6-DF929625EA0E}">
        <p15:presenceInfo xmlns:p15="http://schemas.microsoft.com/office/powerpoint/2012/main" userId="Elianna LEE (HPB)" providerId="None"/>
      </p:ext>
    </p:extLst>
  </p:cmAuthor>
  <p:cmAuthor id="25" name="Mark TANG (HPB)" initials="MT(" lastIdx="5" clrIdx="24">
    <p:extLst>
      <p:ext uri="{19B8F6BF-5375-455C-9EA6-DF929625EA0E}">
        <p15:presenceInfo xmlns:p15="http://schemas.microsoft.com/office/powerpoint/2012/main" userId="Mark TANG (HPB)" providerId="None"/>
      </p:ext>
    </p:extLst>
  </p:cmAuthor>
  <p:cmAuthor id="26" name="Eer Ling LEE (HPB)" initials="ELL(" lastIdx="5" clrIdx="25">
    <p:extLst>
      <p:ext uri="{19B8F6BF-5375-455C-9EA6-DF929625EA0E}">
        <p15:presenceInfo xmlns:p15="http://schemas.microsoft.com/office/powerpoint/2012/main" userId="Eer Ling LEE (HPB)" providerId="None"/>
      </p:ext>
    </p:extLst>
  </p:cmAuthor>
  <p:cmAuthor id="27" name="Simon LIM (HPB)" initials="S(" lastIdx="11" clrIdx="26">
    <p:extLst>
      <p:ext uri="{19B8F6BF-5375-455C-9EA6-DF929625EA0E}">
        <p15:presenceInfo xmlns:p15="http://schemas.microsoft.com/office/powerpoint/2012/main" userId="S::simon_lim@hpb.gov.sg::50cede44-5bc7-4e61-8f3b-dd4cd9796e8f" providerId="AD"/>
      </p:ext>
    </p:extLst>
  </p:cmAuthor>
  <p:cmAuthor id="28" name="Darren LEE (HPB)" initials="D(" lastIdx="3" clrIdx="27">
    <p:extLst>
      <p:ext uri="{19B8F6BF-5375-455C-9EA6-DF929625EA0E}">
        <p15:presenceInfo xmlns:p15="http://schemas.microsoft.com/office/powerpoint/2012/main" userId="S::darren_lee@hpb.gov.sg::67f71e75-eb39-4ab6-a449-10115b989974" providerId="AD"/>
      </p:ext>
    </p:extLst>
  </p:cmAuthor>
  <p:cmAuthor id="29" name="Elianna LEE (HPB)" initials="E(" lastIdx="3" clrIdx="28">
    <p:extLst>
      <p:ext uri="{19B8F6BF-5375-455C-9EA6-DF929625EA0E}">
        <p15:presenceInfo xmlns:p15="http://schemas.microsoft.com/office/powerpoint/2012/main" userId="S::elianna_lee@hpb.gov.sg::e1bd5b2e-2bcd-42c2-8b4a-cc60fbfc77ae" providerId="AD"/>
      </p:ext>
    </p:extLst>
  </p:cmAuthor>
  <p:cmAuthor id="30" name="Abigail TAN (MOH)" initials="AT( [2]" lastIdx="7" clrIdx="29">
    <p:extLst>
      <p:ext uri="{19B8F6BF-5375-455C-9EA6-DF929625EA0E}">
        <p15:presenceInfo xmlns:p15="http://schemas.microsoft.com/office/powerpoint/2012/main" userId="S-1-5-21-1216582894-834684500-1334827815-1081445" providerId="AD"/>
      </p:ext>
    </p:extLst>
  </p:cmAuthor>
  <p:cmAuthor id="31" name="Jyn WEE (HPB)" initials="J(" lastIdx="1" clrIdx="30">
    <p:extLst>
      <p:ext uri="{19B8F6BF-5375-455C-9EA6-DF929625EA0E}">
        <p15:presenceInfo xmlns:p15="http://schemas.microsoft.com/office/powerpoint/2012/main" userId="S::jyn_wee@hpb.gov.sg::e78bf4d1-5647-469b-a7cc-8f74ea7f464b" providerId="AD"/>
      </p:ext>
    </p:extLst>
  </p:cmAuthor>
  <p:cmAuthor id="32" name="Edith TAN (MOH)" initials="E(" lastIdx="1" clrIdx="31">
    <p:extLst>
      <p:ext uri="{19B8F6BF-5375-455C-9EA6-DF929625EA0E}">
        <p15:presenceInfo xmlns:p15="http://schemas.microsoft.com/office/powerpoint/2012/main" userId="S::edith_tan@moh.gov.sg::cab400a8-9ac4-4350-a017-dbcfbda0f8bf" providerId="AD"/>
      </p:ext>
    </p:extLst>
  </p:cmAuthor>
  <p:cmAuthor id="33" name="Charlie KOH (HPB)" initials="CK(" lastIdx="1" clrIdx="32">
    <p:extLst>
      <p:ext uri="{19B8F6BF-5375-455C-9EA6-DF929625EA0E}">
        <p15:presenceInfo xmlns:p15="http://schemas.microsoft.com/office/powerpoint/2012/main" userId="Charlie KOH (HPB)" providerId="None"/>
      </p:ext>
    </p:extLst>
  </p:cmAuthor>
  <p:cmAuthor id="34" name="Jyn WEE (HPB)" initials="JW(" lastIdx="3" clrIdx="33">
    <p:extLst>
      <p:ext uri="{19B8F6BF-5375-455C-9EA6-DF929625EA0E}">
        <p15:presenceInfo xmlns:p15="http://schemas.microsoft.com/office/powerpoint/2012/main" userId="Jyn WEE (HPB)" providerId="None"/>
      </p:ext>
    </p:extLst>
  </p:cmAuthor>
  <p:cmAuthor id="35" name="Megan TAY (HPB)" initials="MT(" lastIdx="5" clrIdx="34">
    <p:extLst>
      <p:ext uri="{19B8F6BF-5375-455C-9EA6-DF929625EA0E}">
        <p15:presenceInfo xmlns:p15="http://schemas.microsoft.com/office/powerpoint/2012/main" userId="Megan TAY (HPB)" providerId="None"/>
      </p:ext>
    </p:extLst>
  </p:cmAuthor>
  <p:cmAuthor id="36" name="Venassa CHIN (HPB)" initials="VC(" lastIdx="3" clrIdx="35">
    <p:extLst>
      <p:ext uri="{19B8F6BF-5375-455C-9EA6-DF929625EA0E}">
        <p15:presenceInfo xmlns:p15="http://schemas.microsoft.com/office/powerpoint/2012/main" userId="Venassa CHIN (HPB)" providerId="None"/>
      </p:ext>
    </p:extLst>
  </p:cmAuthor>
  <p:cmAuthor id="37" name="Zexin NAI (HPB)" initials="Z(" lastIdx="4" clrIdx="36">
    <p:extLst>
      <p:ext uri="{19B8F6BF-5375-455C-9EA6-DF929625EA0E}">
        <p15:presenceInfo xmlns:p15="http://schemas.microsoft.com/office/powerpoint/2012/main" userId="S::nai_zexin@hpb.gov.sg::21356500-a553-4a43-8c12-94f279710b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A6CD94"/>
    <a:srgbClr val="4472C4"/>
    <a:srgbClr val="FFF2CC"/>
    <a:srgbClr val="F6E0A2"/>
    <a:srgbClr val="ED9013"/>
    <a:srgbClr val="FF5050"/>
    <a:srgbClr val="F8CBA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9F7F5-A282-C65B-044B-CB5CFC69D380}" v="4" dt="2021-07-22T17:58:58.509"/>
    <p1510:client id="{5C18C9F1-F558-4769-AD6A-C87C9FD07723}" v="56" dt="2021-07-22T14:50:30.665"/>
    <p1510:client id="{FDC721B3-79A3-44DE-A674-9BFA7F57AF25}" v="300" dt="2021-07-22T16:02:05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4660"/>
  </p:normalViewPr>
  <p:slideViewPr>
    <p:cSldViewPr snapToGrid="0">
      <p:cViewPr varScale="1">
        <p:scale>
          <a:sx n="58" d="100"/>
          <a:sy n="58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gan TAY (HPB)" userId="daa6e9a7-8dbd-4d47-aeb9-ed0fe4947509" providerId="ADAL" clId="{5C18C9F1-F558-4769-AD6A-C87C9FD07723}"/>
    <pc:docChg chg="custSel modSld">
      <pc:chgData name="Megan TAY (HPB)" userId="daa6e9a7-8dbd-4d47-aeb9-ed0fe4947509" providerId="ADAL" clId="{5C18C9F1-F558-4769-AD6A-C87C9FD07723}" dt="2021-07-22T14:50:28.476" v="23" actId="478"/>
      <pc:docMkLst>
        <pc:docMk/>
      </pc:docMkLst>
      <pc:sldChg chg="addSp delSp modSp mod">
        <pc:chgData name="Megan TAY (HPB)" userId="daa6e9a7-8dbd-4d47-aeb9-ed0fe4947509" providerId="ADAL" clId="{5C18C9F1-F558-4769-AD6A-C87C9FD07723}" dt="2021-07-22T14:50:28.476" v="23" actId="478"/>
        <pc:sldMkLst>
          <pc:docMk/>
          <pc:sldMk cId="2526477520" sldId="22538"/>
        </pc:sldMkLst>
        <pc:spChg chg="del mod">
          <ac:chgData name="Megan TAY (HPB)" userId="daa6e9a7-8dbd-4d47-aeb9-ed0fe4947509" providerId="ADAL" clId="{5C18C9F1-F558-4769-AD6A-C87C9FD07723}" dt="2021-07-22T14:50:28.476" v="23" actId="478"/>
          <ac:spMkLst>
            <pc:docMk/>
            <pc:sldMk cId="2526477520" sldId="22538"/>
            <ac:spMk id="2" creationId="{D983FDDA-4E33-4550-B503-BDAF6486ACDE}"/>
          </ac:spMkLst>
        </pc:spChg>
        <pc:spChg chg="mod">
          <ac:chgData name="Megan TAY (HPB)" userId="daa6e9a7-8dbd-4d47-aeb9-ed0fe4947509" providerId="ADAL" clId="{5C18C9F1-F558-4769-AD6A-C87C9FD07723}" dt="2021-07-22T14:50:16.108" v="10" actId="20577"/>
          <ac:spMkLst>
            <pc:docMk/>
            <pc:sldMk cId="2526477520" sldId="22538"/>
            <ac:spMk id="3" creationId="{F5C00228-5F90-4BB7-B654-BA1C9273FBEA}"/>
          </ac:spMkLst>
        </pc:spChg>
        <pc:spChg chg="add mod">
          <ac:chgData name="Megan TAY (HPB)" userId="daa6e9a7-8dbd-4d47-aeb9-ed0fe4947509" providerId="ADAL" clId="{5C18C9F1-F558-4769-AD6A-C87C9FD07723}" dt="2021-07-22T14:50:25.434" v="22" actId="20577"/>
          <ac:spMkLst>
            <pc:docMk/>
            <pc:sldMk cId="2526477520" sldId="22538"/>
            <ac:spMk id="6" creationId="{CAC7E613-B92A-472F-97BB-F405B8F7C401}"/>
          </ac:spMkLst>
        </pc:spChg>
      </pc:sldChg>
    </pc:docChg>
  </pc:docChgLst>
  <pc:docChgLst>
    <pc:chgData name="Eer Ling LEE (HPB)" userId="c9d1e1f3-1641-4226-ab0f-1a9b28993ac1" providerId="ADAL" clId="{FDC721B3-79A3-44DE-A674-9BFA7F57AF25}"/>
    <pc:docChg chg="custSel delSld modSld sldOrd">
      <pc:chgData name="Eer Ling LEE (HPB)" userId="c9d1e1f3-1641-4226-ab0f-1a9b28993ac1" providerId="ADAL" clId="{FDC721B3-79A3-44DE-A674-9BFA7F57AF25}" dt="2021-07-22T16:02:05.963" v="300" actId="1076"/>
      <pc:docMkLst>
        <pc:docMk/>
      </pc:docMkLst>
      <pc:sldChg chg="modSp mod">
        <pc:chgData name="Eer Ling LEE (HPB)" userId="c9d1e1f3-1641-4226-ab0f-1a9b28993ac1" providerId="ADAL" clId="{FDC721B3-79A3-44DE-A674-9BFA7F57AF25}" dt="2021-07-22T15:51:26.418" v="180"/>
        <pc:sldMkLst>
          <pc:docMk/>
          <pc:sldMk cId="1439624044" sldId="259"/>
        </pc:sldMkLst>
        <pc:spChg chg="mod">
          <ac:chgData name="Eer Ling LEE (HPB)" userId="c9d1e1f3-1641-4226-ab0f-1a9b28993ac1" providerId="ADAL" clId="{FDC721B3-79A3-44DE-A674-9BFA7F57AF25}" dt="2021-07-22T15:51:26.418" v="180"/>
          <ac:spMkLst>
            <pc:docMk/>
            <pc:sldMk cId="1439624044" sldId="259"/>
            <ac:spMk id="8" creationId="{CAF2367D-BF6B-4C44-A7C3-14A040C1EC80}"/>
          </ac:spMkLst>
        </pc:spChg>
      </pc:sldChg>
      <pc:sldChg chg="del">
        <pc:chgData name="Eer Ling LEE (HPB)" userId="c9d1e1f3-1641-4226-ab0f-1a9b28993ac1" providerId="ADAL" clId="{FDC721B3-79A3-44DE-A674-9BFA7F57AF25}" dt="2021-07-22T15:57:43.971" v="255" actId="2696"/>
        <pc:sldMkLst>
          <pc:docMk/>
          <pc:sldMk cId="3718283034" sldId="3248"/>
        </pc:sldMkLst>
      </pc:sldChg>
      <pc:sldChg chg="delSp modSp mod">
        <pc:chgData name="Eer Ling LEE (HPB)" userId="c9d1e1f3-1641-4226-ab0f-1a9b28993ac1" providerId="ADAL" clId="{FDC721B3-79A3-44DE-A674-9BFA7F57AF25}" dt="2021-07-22T16:01:24.596" v="273" actId="14100"/>
        <pc:sldMkLst>
          <pc:docMk/>
          <pc:sldMk cId="3191243761" sldId="29249"/>
        </pc:sldMkLst>
        <pc:spChg chg="mod">
          <ac:chgData name="Eer Ling LEE (HPB)" userId="c9d1e1f3-1641-4226-ab0f-1a9b28993ac1" providerId="ADAL" clId="{FDC721B3-79A3-44DE-A674-9BFA7F57AF25}" dt="2021-07-22T16:01:24.596" v="273" actId="14100"/>
          <ac:spMkLst>
            <pc:docMk/>
            <pc:sldMk cId="3191243761" sldId="29249"/>
            <ac:spMk id="3" creationId="{6B865DD5-644A-408D-AE69-02A9D539656E}"/>
          </ac:spMkLst>
        </pc:spChg>
        <pc:spChg chg="del mod">
          <ac:chgData name="Eer Ling LEE (HPB)" userId="c9d1e1f3-1641-4226-ab0f-1a9b28993ac1" providerId="ADAL" clId="{FDC721B3-79A3-44DE-A674-9BFA7F57AF25}" dt="2021-07-22T15:59:41.092" v="260" actId="478"/>
          <ac:spMkLst>
            <pc:docMk/>
            <pc:sldMk cId="3191243761" sldId="29249"/>
            <ac:spMk id="31" creationId="{F453B6A8-41A1-429A-9EE4-53BA14B8335B}"/>
          </ac:spMkLst>
        </pc:spChg>
      </pc:sldChg>
      <pc:sldChg chg="del">
        <pc:chgData name="Eer Ling LEE (HPB)" userId="c9d1e1f3-1641-4226-ab0f-1a9b28993ac1" providerId="ADAL" clId="{FDC721B3-79A3-44DE-A674-9BFA7F57AF25}" dt="2021-07-22T15:57:43.971" v="255" actId="2696"/>
        <pc:sldMkLst>
          <pc:docMk/>
          <pc:sldMk cId="409464834" sldId="29256"/>
        </pc:sldMkLst>
      </pc:sldChg>
      <pc:sldChg chg="modSp mod">
        <pc:chgData name="Eer Ling LEE (HPB)" userId="c9d1e1f3-1641-4226-ab0f-1a9b28993ac1" providerId="ADAL" clId="{FDC721B3-79A3-44DE-A674-9BFA7F57AF25}" dt="2021-07-22T16:01:57.649" v="299" actId="207"/>
        <pc:sldMkLst>
          <pc:docMk/>
          <pc:sldMk cId="2821823234" sldId="29259"/>
        </pc:sldMkLst>
        <pc:spChg chg="mod">
          <ac:chgData name="Eer Ling LEE (HPB)" userId="c9d1e1f3-1641-4226-ab0f-1a9b28993ac1" providerId="ADAL" clId="{FDC721B3-79A3-44DE-A674-9BFA7F57AF25}" dt="2021-07-22T16:01:57.649" v="299" actId="207"/>
          <ac:spMkLst>
            <pc:docMk/>
            <pc:sldMk cId="2821823234" sldId="29259"/>
            <ac:spMk id="5" creationId="{09CCCA5F-71DC-451F-AB41-A58CED8C0A48}"/>
          </ac:spMkLst>
        </pc:spChg>
      </pc:sldChg>
      <pc:sldChg chg="modSp mod">
        <pc:chgData name="Eer Ling LEE (HPB)" userId="c9d1e1f3-1641-4226-ab0f-1a9b28993ac1" providerId="ADAL" clId="{FDC721B3-79A3-44DE-A674-9BFA7F57AF25}" dt="2021-07-22T15:51:16.155" v="179" actId="6549"/>
        <pc:sldMkLst>
          <pc:docMk/>
          <pc:sldMk cId="3083270155" sldId="29287"/>
        </pc:sldMkLst>
        <pc:spChg chg="mod">
          <ac:chgData name="Eer Ling LEE (HPB)" userId="c9d1e1f3-1641-4226-ab0f-1a9b28993ac1" providerId="ADAL" clId="{FDC721B3-79A3-44DE-A674-9BFA7F57AF25}" dt="2021-07-22T15:51:16.155" v="179" actId="6549"/>
          <ac:spMkLst>
            <pc:docMk/>
            <pc:sldMk cId="3083270155" sldId="29287"/>
            <ac:spMk id="6" creationId="{F41A23BF-160C-4BCE-B554-B650648312D4}"/>
          </ac:spMkLst>
        </pc:spChg>
      </pc:sldChg>
      <pc:sldChg chg="ord">
        <pc:chgData name="Eer Ling LEE (HPB)" userId="c9d1e1f3-1641-4226-ab0f-1a9b28993ac1" providerId="ADAL" clId="{FDC721B3-79A3-44DE-A674-9BFA7F57AF25}" dt="2021-07-22T15:52:57.293" v="191"/>
        <pc:sldMkLst>
          <pc:docMk/>
          <pc:sldMk cId="236226250" sldId="29293"/>
        </pc:sldMkLst>
      </pc:sldChg>
      <pc:sldChg chg="modSp mod">
        <pc:chgData name="Eer Ling LEE (HPB)" userId="c9d1e1f3-1641-4226-ab0f-1a9b28993ac1" providerId="ADAL" clId="{FDC721B3-79A3-44DE-A674-9BFA7F57AF25}" dt="2021-07-22T15:49:07.027" v="103" actId="20577"/>
        <pc:sldMkLst>
          <pc:docMk/>
          <pc:sldMk cId="1642682311" sldId="29323"/>
        </pc:sldMkLst>
        <pc:spChg chg="mod">
          <ac:chgData name="Eer Ling LEE (HPB)" userId="c9d1e1f3-1641-4226-ab0f-1a9b28993ac1" providerId="ADAL" clId="{FDC721B3-79A3-44DE-A674-9BFA7F57AF25}" dt="2021-07-22T15:49:07.027" v="103" actId="20577"/>
          <ac:spMkLst>
            <pc:docMk/>
            <pc:sldMk cId="1642682311" sldId="29323"/>
            <ac:spMk id="5" creationId="{D059F80F-E53A-4911-80ED-3F319DFF8D69}"/>
          </ac:spMkLst>
        </pc:spChg>
      </pc:sldChg>
      <pc:sldChg chg="del">
        <pc:chgData name="Eer Ling LEE (HPB)" userId="c9d1e1f3-1641-4226-ab0f-1a9b28993ac1" providerId="ADAL" clId="{FDC721B3-79A3-44DE-A674-9BFA7F57AF25}" dt="2021-07-22T15:58:40.664" v="256" actId="2696"/>
        <pc:sldMkLst>
          <pc:docMk/>
          <pc:sldMk cId="579996912" sldId="29329"/>
        </pc:sldMkLst>
      </pc:sldChg>
      <pc:sldChg chg="modSp mod">
        <pc:chgData name="Eer Ling LEE (HPB)" userId="c9d1e1f3-1641-4226-ab0f-1a9b28993ac1" providerId="ADAL" clId="{FDC721B3-79A3-44DE-A674-9BFA7F57AF25}" dt="2021-07-22T15:59:01.728" v="258" actId="20577"/>
        <pc:sldMkLst>
          <pc:docMk/>
          <pc:sldMk cId="3413247138" sldId="29329"/>
        </pc:sldMkLst>
        <pc:spChg chg="mod">
          <ac:chgData name="Eer Ling LEE (HPB)" userId="c9d1e1f3-1641-4226-ab0f-1a9b28993ac1" providerId="ADAL" clId="{FDC721B3-79A3-44DE-A674-9BFA7F57AF25}" dt="2021-07-22T15:59:01.728" v="258" actId="20577"/>
          <ac:spMkLst>
            <pc:docMk/>
            <pc:sldMk cId="3413247138" sldId="29329"/>
            <ac:spMk id="16" creationId="{B3F736C0-B8F8-49F3-A4F6-DB5EFC7D823A}"/>
          </ac:spMkLst>
        </pc:spChg>
      </pc:sldChg>
      <pc:sldChg chg="modSp mod">
        <pc:chgData name="Eer Ling LEE (HPB)" userId="c9d1e1f3-1641-4226-ab0f-1a9b28993ac1" providerId="ADAL" clId="{FDC721B3-79A3-44DE-A674-9BFA7F57AF25}" dt="2021-07-22T15:48:20.126" v="37" actId="20577"/>
        <pc:sldMkLst>
          <pc:docMk/>
          <pc:sldMk cId="429305408" sldId="29334"/>
        </pc:sldMkLst>
        <pc:spChg chg="mod">
          <ac:chgData name="Eer Ling LEE (HPB)" userId="c9d1e1f3-1641-4226-ab0f-1a9b28993ac1" providerId="ADAL" clId="{FDC721B3-79A3-44DE-A674-9BFA7F57AF25}" dt="2021-07-22T15:48:20.126" v="37" actId="20577"/>
          <ac:spMkLst>
            <pc:docMk/>
            <pc:sldMk cId="429305408" sldId="29334"/>
            <ac:spMk id="45" creationId="{B0AE605F-3B09-4F8C-AE13-17A468E82841}"/>
          </ac:spMkLst>
        </pc:spChg>
      </pc:sldChg>
      <pc:sldChg chg="modSp mod">
        <pc:chgData name="Eer Ling LEE (HPB)" userId="c9d1e1f3-1641-4226-ab0f-1a9b28993ac1" providerId="ADAL" clId="{FDC721B3-79A3-44DE-A674-9BFA7F57AF25}" dt="2021-07-22T15:48:37.750" v="73" actId="6549"/>
        <pc:sldMkLst>
          <pc:docMk/>
          <pc:sldMk cId="1061381215" sldId="29335"/>
        </pc:sldMkLst>
        <pc:spChg chg="mod">
          <ac:chgData name="Eer Ling LEE (HPB)" userId="c9d1e1f3-1641-4226-ab0f-1a9b28993ac1" providerId="ADAL" clId="{FDC721B3-79A3-44DE-A674-9BFA7F57AF25}" dt="2021-07-22T15:48:37.750" v="73" actId="6549"/>
          <ac:spMkLst>
            <pc:docMk/>
            <pc:sldMk cId="1061381215" sldId="29335"/>
            <ac:spMk id="45" creationId="{B0AE605F-3B09-4F8C-AE13-17A468E82841}"/>
          </ac:spMkLst>
        </pc:spChg>
      </pc:sldChg>
      <pc:sldChg chg="modSp mod">
        <pc:chgData name="Eer Ling LEE (HPB)" userId="c9d1e1f3-1641-4226-ab0f-1a9b28993ac1" providerId="ADAL" clId="{FDC721B3-79A3-44DE-A674-9BFA7F57AF25}" dt="2021-07-22T15:52:46.830" v="189" actId="6549"/>
        <pc:sldMkLst>
          <pc:docMk/>
          <pc:sldMk cId="1289803374" sldId="29457"/>
        </pc:sldMkLst>
        <pc:spChg chg="mod">
          <ac:chgData name="Eer Ling LEE (HPB)" userId="c9d1e1f3-1641-4226-ab0f-1a9b28993ac1" providerId="ADAL" clId="{FDC721B3-79A3-44DE-A674-9BFA7F57AF25}" dt="2021-07-22T15:52:46.830" v="189" actId="6549"/>
          <ac:spMkLst>
            <pc:docMk/>
            <pc:sldMk cId="1289803374" sldId="29457"/>
            <ac:spMk id="5" creationId="{EC7DF034-C3BA-46B7-8B04-96D7F54ABD48}"/>
          </ac:spMkLst>
        </pc:spChg>
      </pc:sldChg>
      <pc:sldChg chg="modSp mod">
        <pc:chgData name="Eer Ling LEE (HPB)" userId="c9d1e1f3-1641-4226-ab0f-1a9b28993ac1" providerId="ADAL" clId="{FDC721B3-79A3-44DE-A674-9BFA7F57AF25}" dt="2021-07-22T16:02:05.963" v="300" actId="1076"/>
        <pc:sldMkLst>
          <pc:docMk/>
          <pc:sldMk cId="1019080876" sldId="29461"/>
        </pc:sldMkLst>
        <pc:picChg chg="mod">
          <ac:chgData name="Eer Ling LEE (HPB)" userId="c9d1e1f3-1641-4226-ab0f-1a9b28993ac1" providerId="ADAL" clId="{FDC721B3-79A3-44DE-A674-9BFA7F57AF25}" dt="2021-07-22T16:02:05.963" v="300" actId="1076"/>
          <ac:picMkLst>
            <pc:docMk/>
            <pc:sldMk cId="1019080876" sldId="29461"/>
            <ac:picMk id="3" creationId="{5F415EB9-D125-46FA-80C8-7324A7B32DF3}"/>
          </ac:picMkLst>
        </pc:picChg>
      </pc:sldChg>
      <pc:sldChg chg="delSp modSp del mod">
        <pc:chgData name="Eer Ling LEE (HPB)" userId="c9d1e1f3-1641-4226-ab0f-1a9b28993ac1" providerId="ADAL" clId="{FDC721B3-79A3-44DE-A674-9BFA7F57AF25}" dt="2021-07-22T15:57:43.971" v="255" actId="2696"/>
        <pc:sldMkLst>
          <pc:docMk/>
          <pc:sldMk cId="3868080509" sldId="29498"/>
        </pc:sldMkLst>
        <pc:spChg chg="del mod">
          <ac:chgData name="Eer Ling LEE (HPB)" userId="c9d1e1f3-1641-4226-ab0f-1a9b28993ac1" providerId="ADAL" clId="{FDC721B3-79A3-44DE-A674-9BFA7F57AF25}" dt="2021-07-22T15:54:34.727" v="221" actId="478"/>
          <ac:spMkLst>
            <pc:docMk/>
            <pc:sldMk cId="3868080509" sldId="29498"/>
            <ac:spMk id="3" creationId="{D6CDCB80-72F1-443F-8787-AAEAF9C76D02}"/>
          </ac:spMkLst>
        </pc:spChg>
        <pc:spChg chg="mod">
          <ac:chgData name="Eer Ling LEE (HPB)" userId="c9d1e1f3-1641-4226-ab0f-1a9b28993ac1" providerId="ADAL" clId="{FDC721B3-79A3-44DE-A674-9BFA7F57AF25}" dt="2021-07-22T15:55:16.979" v="232" actId="27636"/>
          <ac:spMkLst>
            <pc:docMk/>
            <pc:sldMk cId="3868080509" sldId="29498"/>
            <ac:spMk id="7" creationId="{B6454D9B-4804-474F-BB26-EBAB6EDDE5E2}"/>
          </ac:spMkLst>
        </pc:spChg>
        <pc:graphicFrameChg chg="mod modGraphic">
          <ac:chgData name="Eer Ling LEE (HPB)" userId="c9d1e1f3-1641-4226-ab0f-1a9b28993ac1" providerId="ADAL" clId="{FDC721B3-79A3-44DE-A674-9BFA7F57AF25}" dt="2021-07-22T15:56:50.142" v="254" actId="1036"/>
          <ac:graphicFrameMkLst>
            <pc:docMk/>
            <pc:sldMk cId="3868080509" sldId="29498"/>
            <ac:graphicFrameMk id="15" creationId="{CBD75531-FF4B-4E93-8696-CFFF26C4C1AC}"/>
          </ac:graphicFrameMkLst>
        </pc:graphicFrameChg>
        <pc:picChg chg="mod">
          <ac:chgData name="Eer Ling LEE (HPB)" userId="c9d1e1f3-1641-4226-ab0f-1a9b28993ac1" providerId="ADAL" clId="{FDC721B3-79A3-44DE-A674-9BFA7F57AF25}" dt="2021-07-22T15:56:08.053" v="240" actId="14100"/>
          <ac:picMkLst>
            <pc:docMk/>
            <pc:sldMk cId="3868080509" sldId="29498"/>
            <ac:picMk id="17413" creationId="{0402F0F4-3633-493C-8B2A-BCD4AC05BE60}"/>
          </ac:picMkLst>
        </pc:picChg>
        <pc:picChg chg="mod">
          <ac:chgData name="Eer Ling LEE (HPB)" userId="c9d1e1f3-1641-4226-ab0f-1a9b28993ac1" providerId="ADAL" clId="{FDC721B3-79A3-44DE-A674-9BFA7F57AF25}" dt="2021-07-22T15:56:42.480" v="247" actId="1076"/>
          <ac:picMkLst>
            <pc:docMk/>
            <pc:sldMk cId="3868080509" sldId="29498"/>
            <ac:picMk id="17414" creationId="{BB9CE0FC-07FA-4978-9D9D-B7E5971BA6A2}"/>
          </ac:picMkLst>
        </pc:picChg>
        <pc:picChg chg="mod">
          <ac:chgData name="Eer Ling LEE (HPB)" userId="c9d1e1f3-1641-4226-ab0f-1a9b28993ac1" providerId="ADAL" clId="{FDC721B3-79A3-44DE-A674-9BFA7F57AF25}" dt="2021-07-22T15:56:44.475" v="248" actId="1076"/>
          <ac:picMkLst>
            <pc:docMk/>
            <pc:sldMk cId="3868080509" sldId="29498"/>
            <ac:picMk id="17415" creationId="{252D26C4-19F5-4970-9B28-6CA2E3ED3760}"/>
          </ac:picMkLst>
        </pc:picChg>
        <pc:picChg chg="mod">
          <ac:chgData name="Eer Ling LEE (HPB)" userId="c9d1e1f3-1641-4226-ab0f-1a9b28993ac1" providerId="ADAL" clId="{FDC721B3-79A3-44DE-A674-9BFA7F57AF25}" dt="2021-07-22T15:56:47.093" v="249" actId="1076"/>
          <ac:picMkLst>
            <pc:docMk/>
            <pc:sldMk cId="3868080509" sldId="29498"/>
            <ac:picMk id="17416" creationId="{34E78CC3-AFEE-44BF-84EB-AAE0F4F0001F}"/>
          </ac:picMkLst>
        </pc:picChg>
      </pc:sldChg>
      <pc:sldChg chg="modSp mod">
        <pc:chgData name="Eer Ling LEE (HPB)" userId="c9d1e1f3-1641-4226-ab0f-1a9b28993ac1" providerId="ADAL" clId="{FDC721B3-79A3-44DE-A674-9BFA7F57AF25}" dt="2021-07-22T15:49:13.764" v="111" actId="6549"/>
        <pc:sldMkLst>
          <pc:docMk/>
          <pc:sldMk cId="5222314" sldId="29506"/>
        </pc:sldMkLst>
        <pc:spChg chg="mod">
          <ac:chgData name="Eer Ling LEE (HPB)" userId="c9d1e1f3-1641-4226-ab0f-1a9b28993ac1" providerId="ADAL" clId="{FDC721B3-79A3-44DE-A674-9BFA7F57AF25}" dt="2021-07-22T15:49:13.764" v="111" actId="6549"/>
          <ac:spMkLst>
            <pc:docMk/>
            <pc:sldMk cId="5222314" sldId="29506"/>
            <ac:spMk id="5" creationId="{D059F80F-E53A-4911-80ED-3F319DFF8D69}"/>
          </ac:spMkLst>
        </pc:spChg>
      </pc:sldChg>
      <pc:sldChg chg="ord">
        <pc:chgData name="Eer Ling LEE (HPB)" userId="c9d1e1f3-1641-4226-ab0f-1a9b28993ac1" providerId="ADAL" clId="{FDC721B3-79A3-44DE-A674-9BFA7F57AF25}" dt="2021-07-22T15:50:24.274" v="115"/>
        <pc:sldMkLst>
          <pc:docMk/>
          <pc:sldMk cId="696058171" sldId="29648"/>
        </pc:sldMkLst>
      </pc:sldChg>
    </pc:docChg>
  </pc:docChgLst>
  <pc:docChgLst>
    <pc:chgData name="Lysha LIM (HPB)" userId="S::lysha_lim@hpb.gov.sg::4a982b93-997c-4124-a1a1-efb32c907948" providerId="AD" clId="Web-{1E39F7F5-A282-C65B-044B-CB5CFC69D380}"/>
    <pc:docChg chg="modSld">
      <pc:chgData name="Lysha LIM (HPB)" userId="S::lysha_lim@hpb.gov.sg::4a982b93-997c-4124-a1a1-efb32c907948" providerId="AD" clId="Web-{1E39F7F5-A282-C65B-044B-CB5CFC69D380}" dt="2021-07-22T17:58:58.509" v="3" actId="20577"/>
      <pc:docMkLst>
        <pc:docMk/>
      </pc:docMkLst>
      <pc:sldChg chg="modSp">
        <pc:chgData name="Lysha LIM (HPB)" userId="S::lysha_lim@hpb.gov.sg::4a982b93-997c-4124-a1a1-efb32c907948" providerId="AD" clId="Web-{1E39F7F5-A282-C65B-044B-CB5CFC69D380}" dt="2021-07-22T17:58:58.509" v="3" actId="20577"/>
        <pc:sldMkLst>
          <pc:docMk/>
          <pc:sldMk cId="2961116787" sldId="29512"/>
        </pc:sldMkLst>
        <pc:spChg chg="mod">
          <ac:chgData name="Lysha LIM (HPB)" userId="S::lysha_lim@hpb.gov.sg::4a982b93-997c-4124-a1a1-efb32c907948" providerId="AD" clId="Web-{1E39F7F5-A282-C65B-044B-CB5CFC69D380}" dt="2021-07-22T17:58:58.509" v="3" actId="20577"/>
          <ac:spMkLst>
            <pc:docMk/>
            <pc:sldMk cId="2961116787" sldId="29512"/>
            <ac:spMk id="9" creationId="{E0CF49C0-EF69-4E3B-B89A-1AB6FABD3D1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09A693-FFBA-478B-8005-5E5DFC2F90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65FCD-3B1B-4627-AA73-12171F0BD9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7A23-09A8-4E8B-90B5-E9954D9F467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E019E-7BDF-4AC3-888E-EB4AAEE99D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1E0A1-A8A8-4C6B-B334-88649602FB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BC630-503D-4CCD-AE4A-F31E42899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70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BFB89-DBA7-40F1-9C5B-3F45BB980FA3}" type="datetimeFigureOut">
              <a:rPr lang="en-SG" smtClean="0"/>
              <a:t>6/10/2021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BEB2C-9A64-4C77-AB8E-1DFE8483063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748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BEB2C-9A64-4C77-AB8E-1DFE8483063F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011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5DBB-2108-472E-A071-C6C448B51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187FF-0719-4CA0-B038-034E64072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F2C89-1860-4C9C-801E-2C74587E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9758-0A6A-461E-81CB-82AD3E425A16}" type="datetime1">
              <a:rPr lang="en-SG" smtClean="0"/>
              <a:t>6/10/2021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9AC1F-C676-46D5-8E31-AE9538A6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E34FD-EB95-4EFE-BBE7-D3A483D7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611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02C2-E593-46ED-812E-F6597889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3FE7C-6313-4A2C-B272-E38F357D0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0D9F2-950F-434D-992A-82710739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FA89-6BA3-42B6-9AC2-234AE00CCABD}" type="datetime1">
              <a:rPr lang="en-SG" smtClean="0"/>
              <a:t>6/10/2021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9DDB2-9D1D-4615-B87B-E0842E96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82F52-DC1B-4C06-9A14-B268EFAF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472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DF70D-484B-4DCC-85A1-14A6333C7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11094-462F-49B6-8601-00E13113A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31075-8CCB-4CC0-A322-3727BFD7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581C-FEA9-4D24-8E16-9453E090B112}" type="datetime1">
              <a:rPr lang="en-SG" smtClean="0"/>
              <a:t>6/10/2021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90920-451D-45FD-A8A6-EF71E82F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043F-CC4E-4FCC-89AB-95E992E8C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766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96054-0E48-4348-B8D6-6A21DB65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3CD8-C737-4100-A7AE-89AAB1310431}" type="datetime1">
              <a:rPr lang="en-SG" smtClean="0"/>
              <a:t>6/10/2021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1DC03-E10A-4B49-980B-03DC34F4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005A4-83BE-4433-B131-36C72BB4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71F8-D40C-4FF1-9633-2CF54A1B640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08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FA8B-0852-422A-9E6E-189F9B824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6DBE-62B7-4D1A-8A46-A253AF5E3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1796-F36D-4F8F-BD68-4357E8D5D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BCC4-D27A-4583-9817-4DCC7C2CFAFE}" type="datetime1">
              <a:rPr lang="en-SG" smtClean="0"/>
              <a:t>6/10/2021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5E6F6-F419-4798-9C2C-78AB8CD9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5A8F6-BC91-4B42-B1FB-E3A9FAFE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39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F47F-B8F5-4301-8610-AD7E3400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4FE53-3A24-4B2D-91B8-0F3B1DFF2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8C6CE-9519-4E79-B001-5F99D68D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B4FBA-3613-4EDE-8014-BAA7D9F9799F}" type="datetime1">
              <a:rPr lang="en-SG" smtClean="0"/>
              <a:t>6/10/2021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9305F-29A0-48FA-B2DC-CCDDBEB7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C9233-E368-4B37-A09D-7D20C6A2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711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3F10-493E-4058-815D-D2C684C3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1D64-E2B6-447C-882D-9BB76F519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95A2-374E-4858-BD9D-7815A7D98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B21D4-3633-4304-9DB6-D9381C2E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3DB9-F08E-4528-9AF4-F310C3C33E55}" type="datetime1">
              <a:rPr lang="en-SG" smtClean="0"/>
              <a:t>6/10/2021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628B5-DC87-44B5-9849-B059C571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C3292-A755-48A6-9C19-523E7F7F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848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5A2B-0EC7-4841-AF58-E5F7FD4F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8FC23-DC07-4C2F-A68E-A50238EF4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78390-B916-49E9-904C-DE7DC4C1C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69CC57-9F78-4F24-AA92-53FB774B1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DFFF4E-BE8E-4976-A9CE-ADAC300A9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6F584-5E0C-4B1E-A2A8-E956D98B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492-21F7-4435-A20F-3BD68B970FA9}" type="datetime1">
              <a:rPr lang="en-SG" smtClean="0"/>
              <a:t>6/10/2021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7B6F6-E2A4-433F-9D54-522BDDAD1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E25E1D-9A5E-4FCE-9277-94E38BD1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948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8190-318C-4EF2-8AFA-E4F77347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D87FA-992F-40CC-B423-9CF1CAF0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0D1B-B2E6-4713-BCE6-08C762F83B5C}" type="datetime1">
              <a:rPr lang="en-SG" smtClean="0"/>
              <a:t>6/10/2021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039B4-B7C0-4EA1-B595-EB752759C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6732C-D3CA-4B79-BB47-3B44EAAD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5203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A45281-515F-4E44-99D7-12C214E9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36F-4E96-4E5B-8238-1C3CD2AE1D8D}" type="datetime1">
              <a:rPr lang="en-SG" smtClean="0"/>
              <a:t>6/10/2021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6D7284-A7C8-4072-A88C-3763759C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8948C-DD5B-4264-B4AB-537297B4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6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B3C0-EFAE-4A61-87DF-F7D4627C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08022-8A3D-47FE-A92F-D4BFC6DF5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80085-C76B-41C2-B255-F7994E078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27404-E451-4C9A-86CD-F53882C1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8DFA-D4AC-45F4-BE05-E2056050073C}" type="datetime1">
              <a:rPr lang="en-SG" smtClean="0"/>
              <a:t>6/10/2021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F3BA-783E-490F-A2C0-2B631A8A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4486A-1323-4833-B8D3-95E54347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522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0C8A-6E6C-4FC3-98F4-729D43B1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EBFE6-FFE5-4BC2-AC8B-401CE762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D2CF2-6537-484F-8405-9FFB46E6F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B0335-4D7F-4EEE-9E5F-E2880F6D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346EC-53B4-49D0-981A-F6F70B7158BF}" type="datetime1">
              <a:rPr lang="en-SG" smtClean="0"/>
              <a:t>6/10/2021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7953E-AAE7-44BD-9A93-E5981E4D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FED27-4D0C-49F3-9134-AEFFF635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888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DBCA2-1EEC-4C63-BE35-0C7AE3BC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832A5-96AB-4E2F-BA65-F0B320E2B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B867-AA92-4C62-900D-13A6B64B1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C8200-3225-416D-98BA-7825EB98B0CA}" type="datetime1">
              <a:rPr lang="en-SG" smtClean="0"/>
              <a:t>6/10/2021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6AC71-4656-4EF8-9A16-BADFF8807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A067F-D1DC-44CC-B40B-9D1358F83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797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6EA15-6639-40BA-AB76-21695461F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44" y="2075380"/>
            <a:ext cx="10911512" cy="1850097"/>
          </a:xfrm>
        </p:spPr>
        <p:txBody>
          <a:bodyPr/>
          <a:lstStyle/>
          <a:p>
            <a:pPr algn="ctr"/>
            <a:r>
              <a:rPr lang="en-SG" b="1" dirty="0"/>
              <a:t>Guide to repack &amp; use </a:t>
            </a:r>
            <a:br>
              <a:rPr lang="en-SG" b="1" dirty="0"/>
            </a:br>
            <a:r>
              <a:rPr lang="en-SG" b="1" dirty="0"/>
              <a:t>SD Biosensor ART test kits</a:t>
            </a:r>
          </a:p>
        </p:txBody>
      </p:sp>
    </p:spTree>
    <p:extLst>
      <p:ext uri="{BB962C8B-B14F-4D97-AF65-F5344CB8AC3E}">
        <p14:creationId xmlns:p14="http://schemas.microsoft.com/office/powerpoint/2010/main" val="26225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893C-210C-471C-8210-7F9A33EB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2</a:t>
            </a:fld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454D9B-4804-474F-BB26-EBAB6EDDE5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49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+mn-lt"/>
              </a:rPr>
              <a:t> Items inside SD Biosensor Box</a:t>
            </a:r>
            <a:endParaRPr lang="en-SG" sz="2000" b="1" dirty="0">
              <a:latin typeface="+mn-lt"/>
            </a:endParaRP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CBD75531-FF4B-4E93-8696-CFFF26C4C1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7296264"/>
              </p:ext>
            </p:extLst>
          </p:nvPr>
        </p:nvGraphicFramePr>
        <p:xfrm>
          <a:off x="4121" y="282354"/>
          <a:ext cx="12187879" cy="6568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4268">
                  <a:extLst>
                    <a:ext uri="{9D8B030D-6E8A-4147-A177-3AD203B41FA5}">
                      <a16:colId xmlns:a16="http://schemas.microsoft.com/office/drawing/2014/main" val="1973970266"/>
                    </a:ext>
                  </a:extLst>
                </a:gridCol>
                <a:gridCol w="2536760">
                  <a:extLst>
                    <a:ext uri="{9D8B030D-6E8A-4147-A177-3AD203B41FA5}">
                      <a16:colId xmlns:a16="http://schemas.microsoft.com/office/drawing/2014/main" val="1432577702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2450464157"/>
                    </a:ext>
                  </a:extLst>
                </a:gridCol>
                <a:gridCol w="7064415">
                  <a:extLst>
                    <a:ext uri="{9D8B030D-6E8A-4147-A177-3AD203B41FA5}">
                      <a16:colId xmlns:a16="http://schemas.microsoft.com/office/drawing/2014/main" val="3441230310"/>
                    </a:ext>
                  </a:extLst>
                </a:gridCol>
              </a:tblGrid>
              <a:tr h="3106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Items in one box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SD Biosensor Standard Q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Qty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Needed for Individual Testing?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1314379"/>
                  </a:ext>
                </a:extLst>
              </a:tr>
              <a:tr h="10792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 Device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(wrapped individually in foil pouch with desiccant)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effectLst/>
                        </a:rPr>
                        <a:t>Yes</a:t>
                      </a:r>
                      <a:r>
                        <a:rPr lang="en-US" sz="1500" dirty="0">
                          <a:effectLst/>
                        </a:rPr>
                        <a:t> - to break bulk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03012586"/>
                  </a:ext>
                </a:extLst>
              </a:tr>
              <a:tr h="6475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Sterile Swab Stick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effectLst/>
                        </a:rPr>
                        <a:t>Yes</a:t>
                      </a:r>
                      <a:r>
                        <a:rPr lang="en-US" sz="1500" dirty="0">
                          <a:effectLst/>
                        </a:rPr>
                        <a:t> - to break bulk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9611377"/>
                  </a:ext>
                </a:extLst>
              </a:tr>
              <a:tr h="6475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Nozzle Cap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effectLst/>
                        </a:rPr>
                        <a:t>Yes</a:t>
                      </a:r>
                      <a:r>
                        <a:rPr lang="en-US" sz="1500" dirty="0">
                          <a:effectLst/>
                        </a:rPr>
                        <a:t> – to break bulk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570164"/>
                  </a:ext>
                </a:extLst>
              </a:tr>
              <a:tr h="5155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Extraction buffer tube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effectLst/>
                        </a:rPr>
                        <a:t>Yes</a:t>
                      </a:r>
                      <a:r>
                        <a:rPr lang="en-US" sz="1500" dirty="0">
                          <a:effectLst/>
                        </a:rPr>
                        <a:t> – to break bulk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60008959"/>
                  </a:ext>
                </a:extLst>
              </a:tr>
              <a:tr h="3360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Buffer Tray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 trays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No</a:t>
                      </a:r>
                      <a:r>
                        <a:rPr lang="en-US" sz="1500" dirty="0">
                          <a:effectLst/>
                        </a:rPr>
                        <a:t> – not essential to individual testing, not required to break bulk</a:t>
                      </a:r>
                      <a:br>
                        <a:rPr lang="en-US" sz="1500" dirty="0">
                          <a:effectLst/>
                        </a:rPr>
                      </a:br>
                      <a:r>
                        <a:rPr lang="en-US" sz="1500" dirty="0">
                          <a:effectLst/>
                        </a:rPr>
                        <a:t>(This is to hold the extract buffer tubes in a mass swab setting.)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5871111"/>
                  </a:ext>
                </a:extLst>
              </a:tr>
              <a:tr h="8633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Plastic Film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noProof="0" dirty="0">
                          <a:solidFill>
                            <a:srgbClr val="FF0000"/>
                          </a:solidFill>
                          <a:effectLst/>
                        </a:rPr>
                        <a:t>No</a:t>
                      </a:r>
                      <a:r>
                        <a:rPr lang="en-US" sz="1500" b="0" i="0" u="none" strike="noStrike" noProof="0" dirty="0">
                          <a:effectLst/>
                        </a:rPr>
                        <a:t> – not essential to individual testing, not required to break bulk</a:t>
                      </a:r>
                      <a:br>
                        <a:rPr lang="en-US" sz="1500" strike="sngStrike" dirty="0">
                          <a:effectLst/>
                        </a:rPr>
                      </a:br>
                      <a:r>
                        <a:rPr lang="en-US" sz="1500" dirty="0">
                          <a:effectLst/>
                        </a:rPr>
                        <a:t>(This is to cover the test device to prevent contamination by dust in a mass swab setting. If the individual's swab setting is generally dusty, the test device may be protected by using a sterile clear plastic bag.)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6213991"/>
                  </a:ext>
                </a:extLst>
              </a:tr>
              <a:tr h="7850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Standard COVID-19 Ag+ 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Positive Control Swab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noProof="0" dirty="0">
                          <a:solidFill>
                            <a:srgbClr val="FF0000"/>
                          </a:solidFill>
                          <a:effectLst/>
                        </a:rPr>
                        <a:t>No</a:t>
                      </a:r>
                      <a:r>
                        <a:rPr lang="en-US" sz="1500" b="0" i="0" u="none" strike="noStrike" noProof="0" dirty="0">
                          <a:effectLst/>
                        </a:rPr>
                        <a:t> – not essential to individual testing, not required to break bulk</a:t>
                      </a:r>
                      <a:br>
                        <a:rPr lang="en-US" sz="1500" dirty="0">
                          <a:effectLst/>
                        </a:rPr>
                      </a:br>
                      <a:r>
                        <a:rPr lang="en-US" sz="1500" dirty="0">
                          <a:effectLst/>
                        </a:rPr>
                        <a:t>(This is a control swab manufactured to verify the user’s ability to properly perform the test and interpret the results.) </a:t>
                      </a:r>
                    </a:p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dirty="0">
                        <a:effectLst/>
                      </a:endParaRPr>
                    </a:p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dirty="0">
                        <a:effectLst/>
                      </a:endParaRPr>
                    </a:p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dirty="0">
                        <a:effectLst/>
                      </a:endParaRPr>
                    </a:p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dirty="0">
                        <a:effectLst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89128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Standard Respiratory 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Negative Control Swab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>
                        <a:effectLst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89655005"/>
                  </a:ext>
                </a:extLst>
              </a:tr>
            </a:tbl>
          </a:graphicData>
        </a:graphic>
      </p:graphicFrame>
      <p:pic>
        <p:nvPicPr>
          <p:cNvPr id="28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DCB1A1C-66F1-4AE5-B938-F960F862B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0" b="8158"/>
          <a:stretch/>
        </p:blipFill>
        <p:spPr>
          <a:xfrm>
            <a:off x="2083297" y="584956"/>
            <a:ext cx="1813600" cy="997421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603FEEBF-57FF-4EA4-9131-428B5DD57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3" b="20469"/>
          <a:stretch/>
        </p:blipFill>
        <p:spPr bwMode="auto">
          <a:xfrm>
            <a:off x="2071421" y="1643923"/>
            <a:ext cx="2496926" cy="61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D5A4A23C-52CA-4266-9D47-E39FEB3AA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8" t="15099" r="34094"/>
          <a:stretch/>
        </p:blipFill>
        <p:spPr bwMode="auto">
          <a:xfrm rot="5400000">
            <a:off x="2387973" y="1997758"/>
            <a:ext cx="592980" cy="122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0EAAC6A-3E8D-48B0-8596-7E98FF9DA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3" b="11851"/>
          <a:stretch/>
        </p:blipFill>
        <p:spPr bwMode="auto">
          <a:xfrm>
            <a:off x="2073217" y="2938974"/>
            <a:ext cx="1207961" cy="54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>
            <a:extLst>
              <a:ext uri="{FF2B5EF4-FFF2-40B4-BE49-F238E27FC236}">
                <a16:creationId xmlns:a16="http://schemas.microsoft.com/office/drawing/2014/main" id="{0402F0F4-3633-493C-8B2A-BCD4AC05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06232" y="3374084"/>
            <a:ext cx="818590" cy="109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BB9CE0FC-07FA-4978-9D9D-B7E5971B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95" y="4414921"/>
            <a:ext cx="1437570" cy="71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>
            <a:extLst>
              <a:ext uri="{FF2B5EF4-FFF2-40B4-BE49-F238E27FC236}">
                <a16:creationId xmlns:a16="http://schemas.microsoft.com/office/drawing/2014/main" id="{252D26C4-19F5-4970-9B28-6CA2E3ED3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8"/>
          <a:stretch/>
        </p:blipFill>
        <p:spPr bwMode="auto">
          <a:xfrm>
            <a:off x="2083297" y="5271401"/>
            <a:ext cx="1590855" cy="72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9">
            <a:extLst>
              <a:ext uri="{FF2B5EF4-FFF2-40B4-BE49-F238E27FC236}">
                <a16:creationId xmlns:a16="http://schemas.microsoft.com/office/drawing/2014/main" id="{34E78CC3-AFEE-44BF-84EB-AAE0F4F00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8"/>
          <a:stretch/>
        </p:blipFill>
        <p:spPr bwMode="auto">
          <a:xfrm>
            <a:off x="2088818" y="6096134"/>
            <a:ext cx="1585334" cy="69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87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DE740-B7B7-40F0-986F-FCFDB3A6DE7D}"/>
              </a:ext>
            </a:extLst>
          </p:cNvPr>
          <p:cNvSpPr txBox="1"/>
          <p:nvPr/>
        </p:nvSpPr>
        <p:spPr>
          <a:xfrm>
            <a:off x="381000" y="790575"/>
            <a:ext cx="1138291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packing surface with alcohol wipe.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box of kits on table surface.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Disinfect hands.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Wear face shield, face mask, and gloves.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Minimise talking from this point onwards.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Maintain safe distance of 2m between packers.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Packing</a:t>
            </a:r>
          </a:p>
          <a:p>
            <a:pPr marL="342900" lvl="0" indent="-342900" defTabSz="914400">
              <a:buFont typeface="+mj-lt"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Ensure each individual kit has </a:t>
            </a:r>
            <a:r>
              <a:rPr lang="en-US" b="1" dirty="0">
                <a:solidFill>
                  <a:prstClr val="black"/>
                </a:solidFill>
              </a:rPr>
              <a:t>1x Test Device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b="1" dirty="0">
                <a:solidFill>
                  <a:prstClr val="black"/>
                </a:solidFill>
              </a:rPr>
              <a:t>1x Swab Stick, 1x Nozzle cap, 1 x Extraction Buffer Tube.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done with 1 box, disinfect hands with gloves on, using 70% alcohol hand rub.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Other Items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lang="en-SG" b="1" dirty="0">
                <a:solidFill>
                  <a:prstClr val="black"/>
                </a:solidFill>
                <a:latin typeface="Calibri" panose="020F0502020204030204"/>
              </a:rPr>
              <a:t>Buffer</a:t>
            </a: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Tray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Plastic </a:t>
            </a:r>
            <a:r>
              <a:rPr lang="en-SG" b="1" dirty="0">
                <a:solidFill>
                  <a:prstClr val="black"/>
                </a:solidFill>
                <a:latin typeface="Calibri" panose="020F0502020204030204"/>
              </a:rPr>
              <a:t>Film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b="1" dirty="0"/>
              <a:t>Standard COVID-19 Ag+ Positive Control Swab</a:t>
            </a:r>
            <a:r>
              <a:rPr lang="en-US" dirty="0"/>
              <a:t> and the </a:t>
            </a:r>
            <a:r>
              <a:rPr lang="en-US" b="1" dirty="0"/>
              <a:t>Standard Respiratory Negative Control Swab</a:t>
            </a:r>
            <a:r>
              <a:rPr lang="en-US" dirty="0"/>
              <a:t> are not required.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F4F50-FD4A-4373-BE02-2A144443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2325EA-6EEF-41DC-94DF-07F1CB2ABC27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4BBFD-96DD-4F44-8127-49CB452B942E}"/>
              </a:ext>
            </a:extLst>
          </p:cNvPr>
          <p:cNvSpPr txBox="1"/>
          <p:nvPr/>
        </p:nvSpPr>
        <p:spPr>
          <a:xfrm>
            <a:off x="380999" y="168064"/>
            <a:ext cx="1143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b="1" cap="all" spc="100" dirty="0">
                <a:solidFill>
                  <a:prstClr val="black">
                    <a:lumMod val="90000"/>
                    <a:lumOff val="10000"/>
                  </a:prstClr>
                </a:solidFill>
                <a:latin typeface="Calibri Light" panose="020F0302020204030204"/>
                <a:ea typeface="+mj-ea"/>
                <a:cs typeface="+mj-cs"/>
              </a:rPr>
              <a:t>Steps for repacking art kits (IF REQUIRED)</a:t>
            </a:r>
            <a:endParaRPr lang="en-SG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5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2CAE-ED8A-467C-8F18-07DA5B85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03" y="482886"/>
            <a:ext cx="9860623" cy="826324"/>
          </a:xfrm>
        </p:spPr>
        <p:txBody>
          <a:bodyPr>
            <a:noAutofit/>
          </a:bodyPr>
          <a:lstStyle/>
          <a:p>
            <a:r>
              <a:rPr lang="en-US" sz="3600" dirty="0"/>
              <a:t>Instructions on how to use SD Biosensor</a:t>
            </a:r>
            <a:endParaRPr lang="en-SG" sz="36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F737654-09C6-4B55-AF92-6338D6B70926}"/>
              </a:ext>
            </a:extLst>
          </p:cNvPr>
          <p:cNvGraphicFramePr>
            <a:graphicFrameLocks noGrp="1"/>
          </p:cNvGraphicFramePr>
          <p:nvPr/>
        </p:nvGraphicFramePr>
        <p:xfrm>
          <a:off x="1395002" y="1770969"/>
          <a:ext cx="9338924" cy="1692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69462">
                  <a:extLst>
                    <a:ext uri="{9D8B030D-6E8A-4147-A177-3AD203B41FA5}">
                      <a16:colId xmlns:a16="http://schemas.microsoft.com/office/drawing/2014/main" val="2309503545"/>
                    </a:ext>
                  </a:extLst>
                </a:gridCol>
                <a:gridCol w="4669462">
                  <a:extLst>
                    <a:ext uri="{9D8B030D-6E8A-4147-A177-3AD203B41FA5}">
                      <a16:colId xmlns:a16="http://schemas.microsoft.com/office/drawing/2014/main" val="2828305530"/>
                    </a:ext>
                  </a:extLst>
                </a:gridCol>
              </a:tblGrid>
              <a:tr h="8464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Self-Swab Instructions</a:t>
                      </a:r>
                      <a:endParaRPr lang="en-SG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PDF File for Printing</a:t>
                      </a:r>
                      <a:endParaRPr lang="en-SG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590115"/>
                  </a:ext>
                </a:extLst>
              </a:tr>
              <a:tr h="8464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English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405581"/>
                  </a:ext>
                </a:extLst>
              </a:tr>
            </a:tbl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A67F1B1-C126-4975-B19B-660811803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353173"/>
              </p:ext>
            </p:extLst>
          </p:nvPr>
        </p:nvGraphicFramePr>
        <p:xfrm>
          <a:off x="6931733" y="2738651"/>
          <a:ext cx="2830756" cy="610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230560" imgH="481320" progId="Package">
                  <p:embed/>
                </p:oleObj>
              </mc:Choice>
              <mc:Fallback>
                <p:oleObj name="Packager Shell Object" showAsIcon="1" r:id="rId2" imgW="223056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31733" y="2738651"/>
                        <a:ext cx="2830756" cy="610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31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A5800355A4014C9A92E1C48109D1D3" ma:contentTypeVersion="11" ma:contentTypeDescription="Create a new document." ma:contentTypeScope="" ma:versionID="d8270961ecacef508440bf140921c15d">
  <xsd:schema xmlns:xsd="http://www.w3.org/2001/XMLSchema" xmlns:xs="http://www.w3.org/2001/XMLSchema" xmlns:p="http://schemas.microsoft.com/office/2006/metadata/properties" xmlns:ns3="697fb553-48ae-41f9-91ed-8b8c84c701f2" xmlns:ns4="1a206275-7e52-4ee2-866f-3a49974e802a" targetNamespace="http://schemas.microsoft.com/office/2006/metadata/properties" ma:root="true" ma:fieldsID="2918d69864e0e49de4d66ea2c7c33970" ns3:_="" ns4:_="">
    <xsd:import namespace="697fb553-48ae-41f9-91ed-8b8c84c701f2"/>
    <xsd:import namespace="1a206275-7e52-4ee2-866f-3a49974e80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fb553-48ae-41f9-91ed-8b8c84c70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206275-7e52-4ee2-866f-3a49974e802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5A7F55-CEFE-479A-87F8-732B6D6BF0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031C3D-6DDE-46A9-9696-62E853C9B145}">
  <ds:schemaRefs>
    <ds:schemaRef ds:uri="http://purl.org/dc/elements/1.1/"/>
    <ds:schemaRef ds:uri="http://purl.org/dc/dcmitype/"/>
    <ds:schemaRef ds:uri="697fb553-48ae-41f9-91ed-8b8c84c701f2"/>
    <ds:schemaRef ds:uri="http://schemas.openxmlformats.org/package/2006/metadata/core-properties"/>
    <ds:schemaRef ds:uri="http://schemas.microsoft.com/office/2006/documentManagement/types"/>
    <ds:schemaRef ds:uri="1a206275-7e52-4ee2-866f-3a49974e802a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3E8805D-1B53-4CBA-B9B3-5D8EED2DD1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7fb553-48ae-41f9-91ed-8b8c84c701f2"/>
    <ds:schemaRef ds:uri="1a206275-7e52-4ee2-866f-3a49974e80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361</Words>
  <Application>Microsoft Office PowerPoint</Application>
  <PresentationFormat>Widescreen</PresentationFormat>
  <Paragraphs>53</Paragraphs>
  <Slides>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Package</vt:lpstr>
      <vt:lpstr>Guide to repack &amp; use  SD Biosensor ART test kits</vt:lpstr>
      <vt:lpstr>PowerPoint Presentation</vt:lpstr>
      <vt:lpstr>PowerPoint Presentation</vt:lpstr>
      <vt:lpstr>Instructions on how to use SD Biosensor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Decentralisation for COVID-19 Testing Resources</dc:title>
  <dc:creator>Marilyn SONG (MOH)</dc:creator>
  <cp:lastModifiedBy>Meiling CHEN (HPB)</cp:lastModifiedBy>
  <cp:revision>17</cp:revision>
  <dcterms:created xsi:type="dcterms:W3CDTF">2020-08-23T08:14:13Z</dcterms:created>
  <dcterms:modified xsi:type="dcterms:W3CDTF">2021-10-06T06:37:13Z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b51e0fc-1c37-41ff-9297-afacea94f5a0_Enabled">
    <vt:lpwstr>True</vt:lpwstr>
  </property>
  <property fmtid="{D5CDD505-2E9C-101B-9397-08002B2CF9AE}" pid="3" name="MSIP_Label_cb51e0fc-1c37-41ff-9297-afacea94f5a0_Application">
    <vt:lpwstr>Microsoft Azure Information Protection</vt:lpwstr>
  </property>
  <property fmtid="{D5CDD505-2E9C-101B-9397-08002B2CF9AE}" pid="4" name="MSIP_Label_cb51e0fc-1c37-41ff-9297-afacea94f5a0_Name">
    <vt:lpwstr>RESTRICTED</vt:lpwstr>
  </property>
  <property fmtid="{D5CDD505-2E9C-101B-9397-08002B2CF9AE}" pid="5" name="MSIP_Label_cb51e0fc-1c37-41ff-9297-afacea94f5a0_SiteId">
    <vt:lpwstr>0b11c524-9a1c-4e1b-84cb-6336aefc2243</vt:lpwstr>
  </property>
  <property fmtid="{D5CDD505-2E9C-101B-9397-08002B2CF9AE}" pid="6" name="MSIP_Label_cb51e0fc-1c37-41ff-9297-afacea94f5a0_Extended_MSFT_Method">
    <vt:lpwstr>Manual</vt:lpwstr>
  </property>
  <property fmtid="{D5CDD505-2E9C-101B-9397-08002B2CF9AE}" pid="7" name="MSIP_Label_cb51e0fc-1c37-41ff-9297-afacea94f5a0_ActionId">
    <vt:lpwstr>531920b0-8f9f-46dc-b8e7-321b9c7120e2</vt:lpwstr>
  </property>
  <property fmtid="{D5CDD505-2E9C-101B-9397-08002B2CF9AE}" pid="8" name="MSIP_Label_cb51e0fc-1c37-41ff-9297-afacea94f5a0_Owner">
    <vt:lpwstr>Venassa_CHIN@hpb.gov.sg</vt:lpwstr>
  </property>
  <property fmtid="{D5CDD505-2E9C-101B-9397-08002B2CF9AE}" pid="9" name="MSIP_Label_cb51e0fc-1c37-41ff-9297-afacea94f5a0_SetDate">
    <vt:lpwstr>2021-06-19T01:22:28.9672812Z</vt:lpwstr>
  </property>
  <property fmtid="{D5CDD505-2E9C-101B-9397-08002B2CF9AE}" pid="10" name="ContentTypeId">
    <vt:lpwstr>0x010100DAA5800355A4014C9A92E1C48109D1D3</vt:lpwstr>
  </property>
  <property fmtid="{D5CDD505-2E9C-101B-9397-08002B2CF9AE}" pid="11" name="MSIP_Label_9c789c2b-f6c5-4645-8d26-38c740fa1736_Enabled">
    <vt:lpwstr>true</vt:lpwstr>
  </property>
  <property fmtid="{D5CDD505-2E9C-101B-9397-08002B2CF9AE}" pid="12" name="MSIP_Label_9c789c2b-f6c5-4645-8d26-38c740fa1736_SetDate">
    <vt:lpwstr>2021-09-29T08:49:49Z</vt:lpwstr>
  </property>
  <property fmtid="{D5CDD505-2E9C-101B-9397-08002B2CF9AE}" pid="13" name="MSIP_Label_9c789c2b-f6c5-4645-8d26-38c740fa1736_Method">
    <vt:lpwstr>Privileged</vt:lpwstr>
  </property>
  <property fmtid="{D5CDD505-2E9C-101B-9397-08002B2CF9AE}" pid="14" name="MSIP_Label_9c789c2b-f6c5-4645-8d26-38c740fa1736_Name">
    <vt:lpwstr>Sensitive High</vt:lpwstr>
  </property>
  <property fmtid="{D5CDD505-2E9C-101B-9397-08002B2CF9AE}" pid="15" name="MSIP_Label_9c789c2b-f6c5-4645-8d26-38c740fa1736_SiteId">
    <vt:lpwstr>0b11c524-9a1c-4e1b-84cb-6336aefc2243</vt:lpwstr>
  </property>
  <property fmtid="{D5CDD505-2E9C-101B-9397-08002B2CF9AE}" pid="16" name="MSIP_Label_9c789c2b-f6c5-4645-8d26-38c740fa1736_ActionId">
    <vt:lpwstr>531920b0-8f9f-46dc-b8e7-321b9c7120e2</vt:lpwstr>
  </property>
  <property fmtid="{D5CDD505-2E9C-101B-9397-08002B2CF9AE}" pid="17" name="MSIP_Label_9c789c2b-f6c5-4645-8d26-38c740fa1736_ContentBits">
    <vt:lpwstr>0</vt:lpwstr>
  </property>
</Properties>
</file>